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1447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sr-Cyrl-RS" sz="1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,,Војвода Радомир Путник“, Џеп</a:t>
            </a:r>
            <a:br>
              <a:rPr lang="sr-Cyrl-RS" sz="1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Издвојено одељење Теговиште</a:t>
            </a:r>
            <a:br>
              <a:rPr lang="sr-Cyrl-RS" sz="1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: </a:t>
            </a:r>
            <a:r>
              <a:rPr lang="sr-Cyrl-RS" sz="18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први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50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5800"/>
            <a:ext cx="4657748" cy="50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5200" y="5380672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Водич </a:t>
            </a:r>
            <a:r>
              <a:rPr lang="ru-RU" dirty="0"/>
              <a:t>кроз презентацију:</a:t>
            </a:r>
          </a:p>
          <a:p>
            <a:r>
              <a:rPr lang="ru-RU" dirty="0" smtClean="0"/>
              <a:t>Гордана </a:t>
            </a:r>
            <a:r>
              <a:rPr lang="ru-RU" dirty="0"/>
              <a:t>Стојановић – Наставник разредне наставе</a:t>
            </a:r>
          </a:p>
          <a:p>
            <a:r>
              <a:rPr lang="ru-RU" dirty="0"/>
              <a:t>е - mail: stojanovicgordana93@gmail.com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105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Датум:</a:t>
            </a:r>
          </a:p>
          <a:p>
            <a:r>
              <a:rPr lang="ru-RU" dirty="0"/>
              <a:t>29. 12. 2024. год.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часа: Обрада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2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553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67200" y="5867400"/>
            <a:ext cx="4800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Посматрај уређаје у домаћинству, размисли како они раде. (Прилог  1)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95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9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Коме се обратити за помоћ у случају  да дођете у контакту са средствима за чишћење или лековима? Какве ознаке стоје на њиховим паковањима (уочити на примерима) - (Прилог 2)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459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7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3999" cy="480131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дође до поплаве, пожара или повреде, одмах затражи помоћ одраслих.</a:t>
            </a: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Најпре оно шта требаш урадити јесте позвати: ватрогасце, полицију или хитну помоћ, што зависи од саме опасне ситуације.</a:t>
            </a: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су следећи бројеви: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Ватрогасци (193)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Полиција (192)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Хитна помоћ (194)</a:t>
            </a: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Затим мораш навести тачну адресу места где се десила непогода или несрећа.</a:t>
            </a: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безбедно окружење , зависи од твог понашања.</a:t>
            </a:r>
          </a:p>
          <a:p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1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163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ОШ ,,Војвода Радомир Путник“, Џеп Издвојено одељење Теговиште Разред : први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 ,,Војвода Радомир Путник“, Џеп Издвојено одељење Теговиште Разред : први</dc:title>
  <dc:creator>Stefan Stojanovic</dc:creator>
  <cp:lastModifiedBy>Stefan Stojanovic</cp:lastModifiedBy>
  <cp:revision>9</cp:revision>
  <dcterms:created xsi:type="dcterms:W3CDTF">2006-08-16T00:00:00Z</dcterms:created>
  <dcterms:modified xsi:type="dcterms:W3CDTF">2024-12-06T13:46:14Z</dcterms:modified>
</cp:coreProperties>
</file>